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33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85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21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645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094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911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24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21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854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002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932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350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7F9F1-9207-43D4-9E6C-20C6F3AD021F}" type="datetimeFigureOut">
              <a:rPr lang="zh-CN" altLang="en-US" smtClean="0"/>
              <a:t>2023-04-10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51823-5F1C-47F0-805A-B298564247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38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532" y="1556792"/>
            <a:ext cx="3600000" cy="35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38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2023-04-10T03:14:21Z</dcterms:created>
  <dcterms:modified xsi:type="dcterms:W3CDTF">2023-04-10T03:16:53Z</dcterms:modified>
</cp:coreProperties>
</file>